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6" r:id="rId6"/>
    <p:sldId id="267" r:id="rId7"/>
    <p:sldId id="265" r:id="rId8"/>
    <p:sldId id="262" r:id="rId9"/>
  </p:sldIdLst>
  <p:sldSz cx="18288000" cy="10287000"/>
  <p:notesSz cx="6858000" cy="9144000"/>
  <p:embeddedFontLst>
    <p:embeddedFont>
      <p:font typeface="Barlow Bold" panose="00000800000000000000" pitchFamily="2" charset="0"/>
      <p:regular r:id="rId10"/>
      <p:bold r:id="rId11"/>
    </p:embeddedFont>
    <p:embeddedFont>
      <p:font typeface="Barlow Semi-Bold" panose="020B0604020202020204" charset="0"/>
      <p:regular r:id="rId12"/>
    </p:embeddedFont>
    <p:embeddedFont>
      <p:font typeface="Open Sans" panose="020B0606030504020204" pitchFamily="34" charset="0"/>
      <p:regular r:id="rId13"/>
      <p:bold r:id="rId14"/>
      <p:italic r:id="rId15"/>
      <p:boldItalic r:id="rId16"/>
    </p:embeddedFont>
    <p:embeddedFont>
      <p:font typeface="Open Sans Bold" panose="020B0806030504020204" pitchFamily="34" charset="0"/>
      <p:regular r:id="rId17"/>
      <p:bold r:id="rId18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CD8B1FC-BB22-CCA3-E72A-CA09349702FE}" v="29" dt="2025-05-05T17:56:24.604"/>
    <p1510:client id="{30E50CB7-0E5B-D919-764B-87B44A56CFC5}" v="14" dt="2025-05-05T19:10:13.148"/>
    <p1510:client id="{51BA668B-153B-C3C4-564A-E55A4F7866C7}" v="188" dt="2025-05-05T21:31:07.438"/>
    <p1510:client id="{55EBEE80-7B8E-43BD-81E8-29FECEE3A874}" v="953" dt="2025-05-05T17:23:56.146"/>
    <p1510:client id="{7AC242BB-E1C2-5455-5C3C-67738C068002}" v="245" dt="2025-05-05T17:52:42.487"/>
    <p1510:client id="{98EBFEA5-A1D2-CE3E-DE66-CB0A39094134}" v="82" dt="2025-05-06T08:17:22.523"/>
    <p1510:client id="{D04861C4-7927-6B71-0522-4D97E22221DB}" v="4" dt="2025-05-05T13:36:25.078"/>
    <p1510:client id="{E812F1CB-C99A-2240-9FB0-68919616EC0B}" v="26" dt="2025-05-06T09:20:50.19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>
        <p:guide orient="horz" pos="2160"/>
        <p:guide pos="2880"/>
      </p:guideLst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4.fntdata"/><Relationship Id="rId18" Type="http://schemas.openxmlformats.org/officeDocument/2006/relationships/font" Target="fonts/font9.fntdata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font" Target="fonts/font3.fntdata"/><Relationship Id="rId17" Type="http://schemas.openxmlformats.org/officeDocument/2006/relationships/font" Target="fonts/font8.fntdata"/><Relationship Id="rId2" Type="http://schemas.openxmlformats.org/officeDocument/2006/relationships/slide" Target="slides/slide1.xml"/><Relationship Id="rId16" Type="http://schemas.openxmlformats.org/officeDocument/2006/relationships/font" Target="fonts/font7.fntdata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2.fntdata"/><Relationship Id="rId5" Type="http://schemas.openxmlformats.org/officeDocument/2006/relationships/slide" Target="slides/slide4.xml"/><Relationship Id="rId15" Type="http://schemas.openxmlformats.org/officeDocument/2006/relationships/font" Target="fonts/font6.fntdata"/><Relationship Id="rId23" Type="http://schemas.microsoft.com/office/2015/10/relationships/revisionInfo" Target="revisionInfo.xml"/><Relationship Id="rId10" Type="http://schemas.openxmlformats.org/officeDocument/2006/relationships/font" Target="fonts/font1.fntdata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5.fntdata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jpe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8F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/>
          <p:nvPr/>
        </p:nvSpPr>
        <p:spPr>
          <a:xfrm flipV="1">
            <a:off x="1070432" y="5270058"/>
            <a:ext cx="16230594" cy="38509"/>
          </a:xfrm>
          <a:prstGeom prst="line">
            <a:avLst/>
          </a:prstGeom>
          <a:ln w="9525" cap="flat">
            <a:solidFill>
              <a:srgbClr val="7D9B76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3" name="Freeform 3"/>
          <p:cNvSpPr/>
          <p:nvPr/>
        </p:nvSpPr>
        <p:spPr>
          <a:xfrm>
            <a:off x="15258902" y="7898536"/>
            <a:ext cx="2000398" cy="1664565"/>
          </a:xfrm>
          <a:custGeom>
            <a:avLst/>
            <a:gdLst/>
            <a:ahLst/>
            <a:cxnLst/>
            <a:rect l="l" t="t" r="r" b="b"/>
            <a:pathLst>
              <a:path w="2000398" h="1664565">
                <a:moveTo>
                  <a:pt x="0" y="0"/>
                </a:moveTo>
                <a:lnTo>
                  <a:pt x="2000398" y="0"/>
                </a:lnTo>
                <a:lnTo>
                  <a:pt x="2000398" y="1664565"/>
                </a:lnTo>
                <a:lnTo>
                  <a:pt x="0" y="1664565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4" name="TextBox 4"/>
          <p:cNvSpPr txBox="1"/>
          <p:nvPr/>
        </p:nvSpPr>
        <p:spPr>
          <a:xfrm>
            <a:off x="976150" y="5518835"/>
            <a:ext cx="16419150" cy="76623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660"/>
              </a:lnSpc>
              <a:spcBef>
                <a:spcPct val="0"/>
              </a:spcBef>
            </a:pPr>
            <a:r>
              <a:rPr lang="en-US" sz="4750" b="1">
                <a:solidFill>
                  <a:srgbClr val="272727"/>
                </a:solidFill>
                <a:latin typeface="Barlow Semi-Bold"/>
                <a:ea typeface="Barlow Semi-Bold"/>
                <a:cs typeface="Barlow Semi-Bold"/>
                <a:sym typeface="Barlow Semi-Bold"/>
              </a:rPr>
              <a:t>Checkpoint 2</a:t>
            </a:r>
            <a:endParaRPr lang="en-US" sz="4757" b="1">
              <a:solidFill>
                <a:srgbClr val="272727"/>
              </a:solidFill>
              <a:latin typeface="Barlow Semi-Bold"/>
              <a:ea typeface="Barlow Semi-Bold"/>
              <a:cs typeface="Barlow Semi-Bold"/>
              <a:sym typeface="Barlow Semi-Bold"/>
            </a:endParaRPr>
          </a:p>
        </p:txBody>
      </p:sp>
      <p:sp>
        <p:nvSpPr>
          <p:cNvPr id="5" name="TextBox 5"/>
          <p:cNvSpPr txBox="1"/>
          <p:nvPr/>
        </p:nvSpPr>
        <p:spPr>
          <a:xfrm>
            <a:off x="892699" y="3078184"/>
            <a:ext cx="16408332" cy="209360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5250"/>
              </a:lnSpc>
            </a:pPr>
            <a:r>
              <a:rPr lang="en-US" sz="16758" b="1">
                <a:solidFill>
                  <a:srgbClr val="7D9B76"/>
                </a:solidFill>
                <a:latin typeface="Barlow Bold"/>
                <a:ea typeface="Barlow Bold"/>
                <a:cs typeface="Barlow Bold"/>
                <a:sym typeface="Barlow Bold"/>
              </a:rPr>
              <a:t>EasyReg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5785991" y="8452053"/>
            <a:ext cx="6716018" cy="44563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919"/>
              </a:lnSpc>
              <a:spcBef>
                <a:spcPct val="0"/>
              </a:spcBef>
            </a:pPr>
            <a:r>
              <a:rPr lang="en-US" sz="2750" b="1" err="1">
                <a:solidFill>
                  <a:srgbClr val="000000"/>
                </a:solidFill>
                <a:latin typeface="Barlow Semi-Bold"/>
                <a:ea typeface="Barlow Semi-Bold"/>
                <a:cs typeface="Barlow Semi-Bold"/>
                <a:sym typeface="Barlow Semi-Bold"/>
              </a:rPr>
              <a:t>Universidade</a:t>
            </a:r>
            <a:r>
              <a:rPr lang="en-US" sz="2750" b="1">
                <a:solidFill>
                  <a:srgbClr val="000000"/>
                </a:solidFill>
                <a:latin typeface="Barlow Semi-Bold"/>
                <a:ea typeface="Barlow Semi-Bold"/>
                <a:cs typeface="Barlow Semi-Bold"/>
                <a:sym typeface="Barlow Semi-Bold"/>
              </a:rPr>
              <a:t> de Aveiro - DETI - May 2025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17259300" y="9210675"/>
            <a:ext cx="152400" cy="200025"/>
          </a:xfrm>
          <a:prstGeom prst="rect">
            <a:avLst/>
          </a:prstGeom>
        </p:spPr>
        <p:txBody>
          <a:bodyPr wrap="none" lIns="0" tIns="0" rIns="0" bIns="0" rtlCol="0" anchor="t">
            <a:spAutoFit/>
          </a:bodyPr>
          <a:lstStyle/>
          <a:p>
            <a:pPr algn="ctr">
              <a:lnSpc>
                <a:spcPts val="2800"/>
              </a:lnSpc>
              <a:spcBef>
                <a:spcPct val="0"/>
              </a:spcBef>
            </a:pPr>
            <a:r>
              <a:rPr lang="en-US" sz="20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1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8F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6250037" y="1238404"/>
            <a:ext cx="5787926" cy="88709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279"/>
              </a:lnSpc>
            </a:pPr>
            <a:r>
              <a:rPr lang="en-US" sz="5199" b="1">
                <a:solidFill>
                  <a:srgbClr val="7D9B76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Table of Contents</a:t>
            </a:r>
          </a:p>
        </p:txBody>
      </p:sp>
      <p:sp>
        <p:nvSpPr>
          <p:cNvPr id="3" name="TextBox 3"/>
          <p:cNvSpPr txBox="1"/>
          <p:nvPr/>
        </p:nvSpPr>
        <p:spPr>
          <a:xfrm>
            <a:off x="3048000" y="3708900"/>
            <a:ext cx="767598" cy="70981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194"/>
              </a:lnSpc>
              <a:spcBef>
                <a:spcPct val="0"/>
              </a:spcBef>
            </a:pPr>
            <a:r>
              <a:rPr lang="en-US" sz="4424" b="1">
                <a:solidFill>
                  <a:srgbClr val="7D9B76"/>
                </a:solidFill>
                <a:latin typeface="Barlow Semi-Bold"/>
                <a:ea typeface="Barlow Semi-Bold"/>
                <a:cs typeface="Barlow Semi-Bold"/>
                <a:sym typeface="Barlow Semi-Bold"/>
              </a:rPr>
              <a:t>01</a:t>
            </a:r>
          </a:p>
        </p:txBody>
      </p:sp>
      <p:sp>
        <p:nvSpPr>
          <p:cNvPr id="4" name="AutoShape 4"/>
          <p:cNvSpPr/>
          <p:nvPr/>
        </p:nvSpPr>
        <p:spPr>
          <a:xfrm>
            <a:off x="2182630" y="4784893"/>
            <a:ext cx="2755078" cy="0"/>
          </a:xfrm>
          <a:prstGeom prst="line">
            <a:avLst/>
          </a:prstGeom>
          <a:ln w="38100" cap="flat">
            <a:solidFill>
              <a:srgbClr val="7D9B76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Box 5"/>
          <p:cNvSpPr txBox="1"/>
          <p:nvPr/>
        </p:nvSpPr>
        <p:spPr>
          <a:xfrm>
            <a:off x="2538866" y="5066449"/>
            <a:ext cx="2042606" cy="71878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349"/>
              </a:lnSpc>
              <a:spcBef>
                <a:spcPct val="0"/>
              </a:spcBef>
            </a:pPr>
            <a:r>
              <a:rPr lang="en-US" sz="4400" b="1">
                <a:solidFill>
                  <a:srgbClr val="7D9B76"/>
                </a:solidFill>
                <a:latin typeface="Barlow Semi-Bold"/>
                <a:ea typeface="Barlow Semi-Bold"/>
                <a:cs typeface="Barlow Semi-Bold"/>
                <a:sym typeface="Barlow Semi-Bold"/>
              </a:rPr>
              <a:t>Backlog</a:t>
            </a:r>
            <a:endParaRPr lang="en-US" sz="4400" b="1">
              <a:solidFill>
                <a:srgbClr val="7D9B76"/>
              </a:solidFill>
              <a:latin typeface="Barlow Semi-Bold"/>
              <a:ea typeface="Barlow Semi-Bold"/>
              <a:cs typeface="Barlow Semi-Bold"/>
            </a:endParaRPr>
          </a:p>
        </p:txBody>
      </p:sp>
      <p:sp>
        <p:nvSpPr>
          <p:cNvPr id="6" name="TextBox 6"/>
          <p:cNvSpPr txBox="1"/>
          <p:nvPr/>
        </p:nvSpPr>
        <p:spPr>
          <a:xfrm>
            <a:off x="6705600" y="3735773"/>
            <a:ext cx="919973" cy="66345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5766"/>
              </a:lnSpc>
              <a:spcBef>
                <a:spcPct val="0"/>
              </a:spcBef>
            </a:pPr>
            <a:r>
              <a:rPr lang="en-US" sz="4118" b="1">
                <a:solidFill>
                  <a:srgbClr val="7D9B76"/>
                </a:solidFill>
                <a:latin typeface="Barlow Semi-Bold"/>
                <a:ea typeface="Barlow Semi-Bold"/>
                <a:cs typeface="Barlow Semi-Bold"/>
                <a:sym typeface="Barlow Semi-Bold"/>
              </a:rPr>
              <a:t>02</a:t>
            </a:r>
          </a:p>
        </p:txBody>
      </p:sp>
      <p:sp>
        <p:nvSpPr>
          <p:cNvPr id="7" name="AutoShape 7"/>
          <p:cNvSpPr/>
          <p:nvPr/>
        </p:nvSpPr>
        <p:spPr>
          <a:xfrm>
            <a:off x="6017764" y="4757380"/>
            <a:ext cx="2630267" cy="0"/>
          </a:xfrm>
          <a:prstGeom prst="line">
            <a:avLst/>
          </a:prstGeom>
          <a:ln w="38100" cap="flat">
            <a:solidFill>
              <a:srgbClr val="7D9B76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Box 8"/>
          <p:cNvSpPr txBox="1"/>
          <p:nvPr/>
        </p:nvSpPr>
        <p:spPr>
          <a:xfrm>
            <a:off x="5582982" y="5022297"/>
            <a:ext cx="3499830" cy="143180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913"/>
              </a:lnSpc>
              <a:spcBef>
                <a:spcPct val="0"/>
              </a:spcBef>
            </a:pPr>
            <a:r>
              <a:rPr lang="en-US" sz="4400" b="1">
                <a:solidFill>
                  <a:srgbClr val="7D9B76"/>
                </a:solidFill>
                <a:latin typeface="Barlow Semi-Bold"/>
              </a:rPr>
              <a:t>Currently working on</a:t>
            </a:r>
          </a:p>
        </p:txBody>
      </p:sp>
      <p:sp>
        <p:nvSpPr>
          <p:cNvPr id="9" name="TextBox 9"/>
          <p:cNvSpPr txBox="1"/>
          <p:nvPr/>
        </p:nvSpPr>
        <p:spPr>
          <a:xfrm>
            <a:off x="10625885" y="3759740"/>
            <a:ext cx="678031" cy="65197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5662"/>
              </a:lnSpc>
              <a:spcBef>
                <a:spcPct val="0"/>
              </a:spcBef>
            </a:pPr>
            <a:r>
              <a:rPr lang="en-US" sz="4044" b="1">
                <a:solidFill>
                  <a:srgbClr val="7D9B76"/>
                </a:solidFill>
                <a:latin typeface="Barlow Semi-Bold"/>
                <a:ea typeface="Barlow Semi-Bold"/>
                <a:cs typeface="Barlow Semi-Bold"/>
                <a:sym typeface="Barlow Semi-Bold"/>
              </a:rPr>
              <a:t>03</a:t>
            </a:r>
          </a:p>
        </p:txBody>
      </p:sp>
      <p:sp>
        <p:nvSpPr>
          <p:cNvPr id="10" name="AutoShape 10"/>
          <p:cNvSpPr/>
          <p:nvPr/>
        </p:nvSpPr>
        <p:spPr>
          <a:xfrm>
            <a:off x="9730040" y="4764440"/>
            <a:ext cx="2583229" cy="0"/>
          </a:xfrm>
          <a:prstGeom prst="line">
            <a:avLst/>
          </a:prstGeom>
          <a:ln w="38100" cap="flat">
            <a:solidFill>
              <a:srgbClr val="7D9B76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Box 11"/>
          <p:cNvSpPr txBox="1"/>
          <p:nvPr/>
        </p:nvSpPr>
        <p:spPr>
          <a:xfrm>
            <a:off x="9760737" y="5064499"/>
            <a:ext cx="2544249" cy="68961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5808"/>
              </a:lnSpc>
            </a:pPr>
            <a:r>
              <a:rPr lang="en-US" sz="3700" b="1">
                <a:solidFill>
                  <a:srgbClr val="7D9B76"/>
                </a:solidFill>
                <a:latin typeface="Barlow Bold"/>
                <a:sym typeface="Barlow Semi-Bold"/>
              </a:rPr>
              <a:t>Next Steps</a:t>
            </a:r>
            <a:endParaRPr lang="pt-PT"/>
          </a:p>
        </p:txBody>
      </p:sp>
      <p:sp>
        <p:nvSpPr>
          <p:cNvPr id="12" name="TextBox 12"/>
          <p:cNvSpPr txBox="1"/>
          <p:nvPr/>
        </p:nvSpPr>
        <p:spPr>
          <a:xfrm>
            <a:off x="14435860" y="3756106"/>
            <a:ext cx="623243" cy="72696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953"/>
              </a:lnSpc>
              <a:spcBef>
                <a:spcPct val="0"/>
              </a:spcBef>
            </a:pPr>
            <a:r>
              <a:rPr lang="en-US" sz="4252" b="1">
                <a:solidFill>
                  <a:srgbClr val="7D9B76"/>
                </a:solidFill>
                <a:latin typeface="Barlow Semi-Bold"/>
                <a:ea typeface="Barlow Semi-Bold"/>
                <a:cs typeface="Barlow Semi-Bold"/>
                <a:sym typeface="Barlow Semi-Bold"/>
              </a:rPr>
              <a:t>04</a:t>
            </a:r>
          </a:p>
        </p:txBody>
      </p:sp>
      <p:sp>
        <p:nvSpPr>
          <p:cNvPr id="13" name="AutoShape 13"/>
          <p:cNvSpPr/>
          <p:nvPr/>
        </p:nvSpPr>
        <p:spPr>
          <a:xfrm>
            <a:off x="13389594" y="4817973"/>
            <a:ext cx="2715775" cy="0"/>
          </a:xfrm>
          <a:prstGeom prst="line">
            <a:avLst/>
          </a:prstGeom>
          <a:ln w="38100" cap="flat">
            <a:solidFill>
              <a:srgbClr val="7D9B76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Box 14"/>
          <p:cNvSpPr txBox="1"/>
          <p:nvPr/>
        </p:nvSpPr>
        <p:spPr>
          <a:xfrm>
            <a:off x="13430752" y="5084764"/>
            <a:ext cx="2633459" cy="75453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106"/>
              </a:lnSpc>
              <a:spcBef>
                <a:spcPct val="0"/>
              </a:spcBef>
            </a:pPr>
            <a:r>
              <a:rPr lang="en-US" sz="4350" b="1">
                <a:solidFill>
                  <a:srgbClr val="7D9B76"/>
                </a:solidFill>
                <a:latin typeface="Barlow Semi-Bold"/>
                <a:sym typeface="Barlow Semi-Bold"/>
              </a:rPr>
              <a:t>Calendar</a:t>
            </a:r>
            <a:endParaRPr lang="en-US"/>
          </a:p>
        </p:txBody>
      </p:sp>
      <p:sp>
        <p:nvSpPr>
          <p:cNvPr id="15" name="TextBox 15"/>
          <p:cNvSpPr txBox="1"/>
          <p:nvPr/>
        </p:nvSpPr>
        <p:spPr>
          <a:xfrm>
            <a:off x="17259300" y="9210675"/>
            <a:ext cx="152400" cy="200025"/>
          </a:xfrm>
          <a:prstGeom prst="rect">
            <a:avLst/>
          </a:prstGeom>
        </p:spPr>
        <p:txBody>
          <a:bodyPr wrap="none" lIns="0" tIns="0" rIns="0" bIns="0" rtlCol="0" anchor="t">
            <a:spAutoFit/>
          </a:bodyPr>
          <a:lstStyle/>
          <a:p>
            <a:pPr algn="ctr">
              <a:lnSpc>
                <a:spcPts val="2800"/>
              </a:lnSpc>
              <a:spcBef>
                <a:spcPct val="0"/>
              </a:spcBef>
            </a:pPr>
            <a:r>
              <a:rPr lang="en-US" sz="20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2</a:t>
            </a:r>
          </a:p>
        </p:txBody>
      </p:sp>
      <p:sp>
        <p:nvSpPr>
          <p:cNvPr id="16" name="Freeform 16"/>
          <p:cNvSpPr/>
          <p:nvPr/>
        </p:nvSpPr>
        <p:spPr>
          <a:xfrm>
            <a:off x="15258902" y="7898536"/>
            <a:ext cx="2000398" cy="1664565"/>
          </a:xfrm>
          <a:custGeom>
            <a:avLst/>
            <a:gdLst/>
            <a:ahLst/>
            <a:cxnLst/>
            <a:rect l="l" t="t" r="r" b="b"/>
            <a:pathLst>
              <a:path w="2000398" h="1664565">
                <a:moveTo>
                  <a:pt x="0" y="0"/>
                </a:moveTo>
                <a:lnTo>
                  <a:pt x="2000398" y="0"/>
                </a:lnTo>
                <a:lnTo>
                  <a:pt x="2000398" y="1664565"/>
                </a:lnTo>
                <a:lnTo>
                  <a:pt x="0" y="1664565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8F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/>
          <p:nvPr/>
        </p:nvSpPr>
        <p:spPr>
          <a:xfrm flipV="1">
            <a:off x="1028695" y="1790700"/>
            <a:ext cx="3162305" cy="8570"/>
          </a:xfrm>
          <a:prstGeom prst="line">
            <a:avLst/>
          </a:prstGeom>
          <a:ln w="9525" cap="flat">
            <a:solidFill>
              <a:srgbClr val="272727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3" name="Freeform 3"/>
          <p:cNvSpPr/>
          <p:nvPr/>
        </p:nvSpPr>
        <p:spPr>
          <a:xfrm>
            <a:off x="15258902" y="7898536"/>
            <a:ext cx="2000398" cy="1664565"/>
          </a:xfrm>
          <a:custGeom>
            <a:avLst/>
            <a:gdLst/>
            <a:ahLst/>
            <a:cxnLst/>
            <a:rect l="l" t="t" r="r" b="b"/>
            <a:pathLst>
              <a:path w="2000398" h="1664565">
                <a:moveTo>
                  <a:pt x="0" y="0"/>
                </a:moveTo>
                <a:lnTo>
                  <a:pt x="2000398" y="0"/>
                </a:lnTo>
                <a:lnTo>
                  <a:pt x="2000398" y="1664565"/>
                </a:lnTo>
                <a:lnTo>
                  <a:pt x="0" y="1664565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5" name="TextBox 5"/>
          <p:cNvSpPr txBox="1"/>
          <p:nvPr/>
        </p:nvSpPr>
        <p:spPr>
          <a:xfrm>
            <a:off x="1006871" y="952500"/>
            <a:ext cx="16230600" cy="63907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5200"/>
              </a:lnSpc>
              <a:spcBef>
                <a:spcPct val="0"/>
              </a:spcBef>
            </a:pPr>
            <a:r>
              <a:rPr lang="en-US" sz="3714" b="1">
                <a:solidFill>
                  <a:srgbClr val="7D9B76"/>
                </a:solidFill>
                <a:latin typeface="Barlow Bold"/>
                <a:ea typeface="Barlow Bold"/>
                <a:cs typeface="Barlow Bold"/>
                <a:sym typeface="Barlow Bold"/>
              </a:rPr>
              <a:t>Backlog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17259300" y="9210675"/>
            <a:ext cx="152400" cy="200025"/>
          </a:xfrm>
          <a:prstGeom prst="rect">
            <a:avLst/>
          </a:prstGeom>
        </p:spPr>
        <p:txBody>
          <a:bodyPr wrap="none" lIns="0" tIns="0" rIns="0" bIns="0" rtlCol="0" anchor="t">
            <a:spAutoFit/>
          </a:bodyPr>
          <a:lstStyle/>
          <a:p>
            <a:pPr algn="ctr">
              <a:lnSpc>
                <a:spcPts val="2800"/>
              </a:lnSpc>
              <a:spcBef>
                <a:spcPct val="0"/>
              </a:spcBef>
            </a:pPr>
            <a:r>
              <a:rPr lang="en-US" sz="20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3</a:t>
            </a:r>
          </a:p>
        </p:txBody>
      </p:sp>
      <p:pic>
        <p:nvPicPr>
          <p:cNvPr id="8" name="Picture 7" descr="A screenshot of a chat&#10;&#10;AI-generated content may be incorrect.">
            <a:extLst>
              <a:ext uri="{FF2B5EF4-FFF2-40B4-BE49-F238E27FC236}">
                <a16:creationId xmlns:a16="http://schemas.microsoft.com/office/drawing/2014/main" id="{8A1E84A5-8506-36F8-9628-7CF4BD2DFDA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66586" y="1989859"/>
            <a:ext cx="12892697" cy="7411605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8F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/>
          <p:nvPr/>
        </p:nvSpPr>
        <p:spPr>
          <a:xfrm flipV="1">
            <a:off x="1028695" y="1790699"/>
            <a:ext cx="7529176" cy="8570"/>
          </a:xfrm>
          <a:prstGeom prst="line">
            <a:avLst/>
          </a:prstGeom>
          <a:ln w="9525" cap="flat">
            <a:solidFill>
              <a:srgbClr val="272727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Box 3"/>
          <p:cNvSpPr txBox="1"/>
          <p:nvPr/>
        </p:nvSpPr>
        <p:spPr>
          <a:xfrm>
            <a:off x="1006871" y="952500"/>
            <a:ext cx="16230600" cy="63907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5200"/>
              </a:lnSpc>
              <a:spcBef>
                <a:spcPct val="0"/>
              </a:spcBef>
            </a:pPr>
            <a:r>
              <a:rPr lang="en-US" sz="3700" b="1">
                <a:solidFill>
                  <a:srgbClr val="7D9B76"/>
                </a:solidFill>
                <a:latin typeface="Barlow Bold"/>
                <a:sym typeface="Barlow Bold"/>
              </a:rPr>
              <a:t>Currently Working on (</a:t>
            </a:r>
            <a:r>
              <a:rPr lang="en-US" sz="3700" b="1" err="1">
                <a:solidFill>
                  <a:srgbClr val="7D9B76"/>
                </a:solidFill>
                <a:latin typeface="Barlow Bold"/>
                <a:sym typeface="Barlow Bold"/>
              </a:rPr>
              <a:t>FrontEnd</a:t>
            </a:r>
            <a:r>
              <a:rPr lang="en-US" sz="3700" b="1">
                <a:solidFill>
                  <a:srgbClr val="7D9B76"/>
                </a:solidFill>
                <a:latin typeface="Barlow Bold"/>
                <a:sym typeface="Barlow Bold"/>
              </a:rPr>
              <a:t>)</a:t>
            </a:r>
            <a:endParaRPr lang="en-US"/>
          </a:p>
        </p:txBody>
      </p:sp>
      <p:sp>
        <p:nvSpPr>
          <p:cNvPr id="4" name="TextBox 4"/>
          <p:cNvSpPr txBox="1"/>
          <p:nvPr/>
        </p:nvSpPr>
        <p:spPr>
          <a:xfrm>
            <a:off x="1016407" y="2258553"/>
            <a:ext cx="9645090" cy="55976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749935" lvl="1" indent="-374650">
              <a:lnSpc>
                <a:spcPts val="4866"/>
              </a:lnSpc>
              <a:buFont typeface="Arial"/>
              <a:buChar char="•"/>
            </a:pPr>
            <a:r>
              <a:rPr lang="en-US" sz="3450" b="1">
                <a:solidFill>
                  <a:srgbClr val="272727"/>
                </a:solidFill>
                <a:latin typeface="Barlow Semi-Bold"/>
                <a:ea typeface="Barlow Semi-Bold"/>
                <a:cs typeface="Barlow Semi-Bold"/>
              </a:rPr>
              <a:t>Connections between API and </a:t>
            </a:r>
            <a:r>
              <a:rPr lang="en-US" sz="3450" b="1" err="1">
                <a:solidFill>
                  <a:srgbClr val="272727"/>
                </a:solidFill>
                <a:latin typeface="Barlow Semi-Bold"/>
                <a:ea typeface="Barlow Semi-Bold"/>
                <a:cs typeface="Barlow Semi-Bold"/>
              </a:rPr>
              <a:t>FrontEnd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17262563" y="9210675"/>
            <a:ext cx="145874" cy="335541"/>
          </a:xfrm>
          <a:prstGeom prst="rect">
            <a:avLst/>
          </a:prstGeom>
        </p:spPr>
        <p:txBody>
          <a:bodyPr wrap="none" lIns="0" tIns="0" rIns="0" bIns="0" rtlCol="0" anchor="t">
            <a:spAutoFit/>
          </a:bodyPr>
          <a:lstStyle/>
          <a:p>
            <a:pPr algn="ctr">
              <a:lnSpc>
                <a:spcPts val="2800"/>
              </a:lnSpc>
              <a:spcBef>
                <a:spcPct val="0"/>
              </a:spcBef>
            </a:pPr>
            <a:r>
              <a:rPr lang="en-US" sz="20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4</a:t>
            </a:r>
          </a:p>
        </p:txBody>
      </p:sp>
      <p:sp>
        <p:nvSpPr>
          <p:cNvPr id="7" name="Freeform 7"/>
          <p:cNvSpPr/>
          <p:nvPr/>
        </p:nvSpPr>
        <p:spPr>
          <a:xfrm>
            <a:off x="15258902" y="7898536"/>
            <a:ext cx="2000398" cy="1664565"/>
          </a:xfrm>
          <a:custGeom>
            <a:avLst/>
            <a:gdLst/>
            <a:ahLst/>
            <a:cxnLst/>
            <a:rect l="l" t="t" r="r" b="b"/>
            <a:pathLst>
              <a:path w="2000398" h="1664565">
                <a:moveTo>
                  <a:pt x="0" y="0"/>
                </a:moveTo>
                <a:lnTo>
                  <a:pt x="2000398" y="0"/>
                </a:lnTo>
                <a:lnTo>
                  <a:pt x="2000398" y="1664565"/>
                </a:lnTo>
                <a:lnTo>
                  <a:pt x="0" y="1664565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4CB81D0-0ED5-4242-851D-CA8E2EFD6599}"/>
              </a:ext>
            </a:extLst>
          </p:cNvPr>
          <p:cNvSpPr txBox="1"/>
          <p:nvPr/>
        </p:nvSpPr>
        <p:spPr>
          <a:xfrm>
            <a:off x="2057400" y="3233530"/>
            <a:ext cx="9476960" cy="287386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832485" lvl="1" indent="-457200">
              <a:lnSpc>
                <a:spcPts val="2433"/>
              </a:lnSpc>
              <a:buFont typeface="Calibri"/>
              <a:buChar char="-"/>
            </a:pPr>
            <a:r>
              <a:rPr lang="en-US" sz="3450">
                <a:latin typeface="Barlow Semi-Bold"/>
                <a:cs typeface="Arial"/>
              </a:rPr>
              <a:t>CRUD methods for projects and tenants</a:t>
            </a:r>
          </a:p>
          <a:p>
            <a:pPr marL="375285" lvl="1">
              <a:lnSpc>
                <a:spcPts val="2433"/>
              </a:lnSpc>
            </a:pPr>
            <a:endParaRPr lang="en-US" sz="3450">
              <a:latin typeface="Barlow Semi-Bold"/>
              <a:cs typeface="Arial"/>
            </a:endParaRPr>
          </a:p>
          <a:p>
            <a:pPr marL="832485" lvl="1" indent="-457200">
              <a:lnSpc>
                <a:spcPts val="2433"/>
              </a:lnSpc>
              <a:buFont typeface="Calibri"/>
              <a:buChar char="-"/>
            </a:pPr>
            <a:r>
              <a:rPr lang="en-US" sz="3450">
                <a:latin typeface="Barlow Semi-Bold"/>
                <a:cs typeface="Arial"/>
              </a:rPr>
              <a:t>Internal logic with associating:</a:t>
            </a:r>
          </a:p>
          <a:p>
            <a:pPr marL="2204085" lvl="4" indent="-457200">
              <a:lnSpc>
                <a:spcPts val="2433"/>
              </a:lnSpc>
              <a:buFont typeface="Calibri"/>
              <a:buChar char="-"/>
            </a:pPr>
            <a:endParaRPr lang="en-US" sz="3450">
              <a:latin typeface="Barlow Semi-Bold"/>
              <a:cs typeface="Arial"/>
            </a:endParaRPr>
          </a:p>
          <a:p>
            <a:pPr marL="2204085" lvl="4" indent="-457200">
              <a:lnSpc>
                <a:spcPts val="2433"/>
              </a:lnSpc>
              <a:buFont typeface="Calibri"/>
              <a:buChar char="-"/>
            </a:pPr>
            <a:r>
              <a:rPr lang="en-US" sz="3450">
                <a:latin typeface="Barlow Semi-Bold"/>
                <a:cs typeface="Arial"/>
              </a:rPr>
              <a:t>Users -&gt; Projects</a:t>
            </a:r>
          </a:p>
          <a:p>
            <a:pPr marL="2204085" lvl="4" indent="-457200">
              <a:lnSpc>
                <a:spcPts val="2433"/>
              </a:lnSpc>
              <a:buFont typeface="Calibri"/>
              <a:buChar char="-"/>
            </a:pPr>
            <a:endParaRPr lang="en-US" sz="3450">
              <a:latin typeface="Barlow Semi-Bold"/>
              <a:cs typeface="Arial"/>
            </a:endParaRPr>
          </a:p>
          <a:p>
            <a:pPr marL="2204085" lvl="4" indent="-457200">
              <a:lnSpc>
                <a:spcPts val="2433"/>
              </a:lnSpc>
              <a:buFont typeface="Calibri"/>
              <a:buChar char="-"/>
            </a:pPr>
            <a:r>
              <a:rPr lang="en-US" sz="3450">
                <a:latin typeface="Barlow Semi-Bold"/>
                <a:cs typeface="Arial"/>
              </a:rPr>
              <a:t>Projects -&gt; Tenants</a:t>
            </a:r>
          </a:p>
          <a:p>
            <a:pPr marL="2204085" lvl="4" indent="-457200">
              <a:lnSpc>
                <a:spcPts val="2433"/>
              </a:lnSpc>
              <a:buFont typeface="Calibri"/>
              <a:buChar char="-"/>
            </a:pPr>
            <a:endParaRPr lang="en-US" sz="3450">
              <a:latin typeface="Barlow Semi-Bold"/>
              <a:cs typeface="Arial"/>
            </a:endParaRPr>
          </a:p>
          <a:p>
            <a:pPr marL="2204085" lvl="4" indent="-457200">
              <a:lnSpc>
                <a:spcPts val="2433"/>
              </a:lnSpc>
              <a:buFont typeface="Calibri"/>
              <a:buChar char="-"/>
            </a:pPr>
            <a:r>
              <a:rPr lang="en-US" sz="3450">
                <a:latin typeface="Barlow Semi-Bold"/>
                <a:cs typeface="Arial"/>
              </a:rPr>
              <a:t>Tenants -&gt; Users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3711CC9-ACE2-45BA-EE29-036D3D2970DE}"/>
              </a:ext>
            </a:extLst>
          </p:cNvPr>
          <p:cNvSpPr txBox="1"/>
          <p:nvPr/>
        </p:nvSpPr>
        <p:spPr>
          <a:xfrm>
            <a:off x="1030357" y="7126356"/>
            <a:ext cx="11738112" cy="43409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749935" lvl="1" indent="-374650">
              <a:lnSpc>
                <a:spcPts val="2433"/>
              </a:lnSpc>
              <a:buFont typeface="Arial,Sans-Serif"/>
              <a:buChar char="•"/>
            </a:pPr>
            <a:r>
              <a:rPr lang="en-US" sz="3450" b="1">
                <a:solidFill>
                  <a:srgbClr val="272727"/>
                </a:solidFill>
                <a:latin typeface="Barlow Semi-Bold"/>
                <a:cs typeface="Arial"/>
              </a:rPr>
              <a:t>Keycloak information fetching and authentication </a:t>
            </a:r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8F3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D750F39-35D7-45BD-576F-3C43561BF5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>
            <a:extLst>
              <a:ext uri="{FF2B5EF4-FFF2-40B4-BE49-F238E27FC236}">
                <a16:creationId xmlns:a16="http://schemas.microsoft.com/office/drawing/2014/main" id="{D5A85AC9-1870-45BD-E2E6-56361CE77A80}"/>
              </a:ext>
            </a:extLst>
          </p:cNvPr>
          <p:cNvSpPr/>
          <p:nvPr/>
        </p:nvSpPr>
        <p:spPr>
          <a:xfrm flipV="1">
            <a:off x="1028695" y="1790699"/>
            <a:ext cx="7529176" cy="8570"/>
          </a:xfrm>
          <a:prstGeom prst="line">
            <a:avLst/>
          </a:prstGeom>
          <a:ln w="9525" cap="flat">
            <a:solidFill>
              <a:srgbClr val="272727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7D01B64B-CC0F-26BF-BE0B-07C73979E7BC}"/>
              </a:ext>
            </a:extLst>
          </p:cNvPr>
          <p:cNvSpPr txBox="1"/>
          <p:nvPr/>
        </p:nvSpPr>
        <p:spPr>
          <a:xfrm>
            <a:off x="1006871" y="952500"/>
            <a:ext cx="16230600" cy="63907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5200"/>
              </a:lnSpc>
              <a:spcBef>
                <a:spcPct val="0"/>
              </a:spcBef>
            </a:pPr>
            <a:r>
              <a:rPr lang="en-US" sz="3700" b="1">
                <a:solidFill>
                  <a:srgbClr val="7D9B76"/>
                </a:solidFill>
                <a:latin typeface="Barlow Bold"/>
                <a:sym typeface="Barlow Bold"/>
              </a:rPr>
              <a:t>Currently Working on (</a:t>
            </a:r>
            <a:r>
              <a:rPr lang="en-US" sz="3700" b="1" err="1">
                <a:solidFill>
                  <a:srgbClr val="7D9B76"/>
                </a:solidFill>
                <a:latin typeface="Barlow Bold"/>
                <a:sym typeface="Barlow Bold"/>
              </a:rPr>
              <a:t>BackEnd</a:t>
            </a:r>
            <a:r>
              <a:rPr lang="en-US" sz="3700" b="1">
                <a:solidFill>
                  <a:srgbClr val="7D9B76"/>
                </a:solidFill>
                <a:latin typeface="Barlow Bold"/>
                <a:sym typeface="Barlow Bold"/>
              </a:rPr>
              <a:t>)</a:t>
            </a:r>
            <a:endParaRPr lang="en-US"/>
          </a:p>
        </p:txBody>
      </p:sp>
      <p:sp>
        <p:nvSpPr>
          <p:cNvPr id="6" name="TextBox 6">
            <a:extLst>
              <a:ext uri="{FF2B5EF4-FFF2-40B4-BE49-F238E27FC236}">
                <a16:creationId xmlns:a16="http://schemas.microsoft.com/office/drawing/2014/main" id="{F07B7E3A-4232-A8C9-439F-38313C7983BA}"/>
              </a:ext>
            </a:extLst>
          </p:cNvPr>
          <p:cNvSpPr txBox="1"/>
          <p:nvPr/>
        </p:nvSpPr>
        <p:spPr>
          <a:xfrm>
            <a:off x="17259300" y="9210675"/>
            <a:ext cx="152400" cy="200025"/>
          </a:xfrm>
          <a:prstGeom prst="rect">
            <a:avLst/>
          </a:prstGeom>
        </p:spPr>
        <p:txBody>
          <a:bodyPr wrap="none" lIns="0" tIns="0" rIns="0" bIns="0" rtlCol="0" anchor="t">
            <a:spAutoFit/>
          </a:bodyPr>
          <a:lstStyle/>
          <a:p>
            <a:pPr algn="ctr">
              <a:lnSpc>
                <a:spcPts val="2800"/>
              </a:lnSpc>
              <a:spcBef>
                <a:spcPct val="0"/>
              </a:spcBef>
            </a:pPr>
            <a:r>
              <a:rPr lang="en-US" sz="20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5</a:t>
            </a:r>
          </a:p>
        </p:txBody>
      </p:sp>
      <p:sp>
        <p:nvSpPr>
          <p:cNvPr id="7" name="Freeform 7">
            <a:extLst>
              <a:ext uri="{FF2B5EF4-FFF2-40B4-BE49-F238E27FC236}">
                <a16:creationId xmlns:a16="http://schemas.microsoft.com/office/drawing/2014/main" id="{49D7C919-8834-D143-5E5E-64000FDA4AC2}"/>
              </a:ext>
            </a:extLst>
          </p:cNvPr>
          <p:cNvSpPr/>
          <p:nvPr/>
        </p:nvSpPr>
        <p:spPr>
          <a:xfrm>
            <a:off x="15258902" y="7898536"/>
            <a:ext cx="2000398" cy="1664565"/>
          </a:xfrm>
          <a:custGeom>
            <a:avLst/>
            <a:gdLst/>
            <a:ahLst/>
            <a:cxnLst/>
            <a:rect l="l" t="t" r="r" b="b"/>
            <a:pathLst>
              <a:path w="2000398" h="1664565">
                <a:moveTo>
                  <a:pt x="0" y="0"/>
                </a:moveTo>
                <a:lnTo>
                  <a:pt x="2000398" y="0"/>
                </a:lnTo>
                <a:lnTo>
                  <a:pt x="2000398" y="1664565"/>
                </a:lnTo>
                <a:lnTo>
                  <a:pt x="0" y="1664565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pic>
        <p:nvPicPr>
          <p:cNvPr id="5" name="Imagem 4" descr="Uma imagem com texto, captura de ecrã, Tipo de letra, design&#10;&#10;Os conteúdos gerados por IA poderão estar incorretos.">
            <a:extLst>
              <a:ext uri="{FF2B5EF4-FFF2-40B4-BE49-F238E27FC236}">
                <a16:creationId xmlns:a16="http://schemas.microsoft.com/office/drawing/2014/main" id="{D1A20127-14B8-DEB1-929E-5CF97F79080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4571" y="3226543"/>
            <a:ext cx="5116284" cy="3224892"/>
          </a:xfrm>
          <a:prstGeom prst="rect">
            <a:avLst/>
          </a:prstGeom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id="{22C83B4E-149D-12B2-335C-C9F4C9E5AA23}"/>
              </a:ext>
            </a:extLst>
          </p:cNvPr>
          <p:cNvSpPr txBox="1"/>
          <p:nvPr/>
        </p:nvSpPr>
        <p:spPr>
          <a:xfrm>
            <a:off x="615208" y="2283525"/>
            <a:ext cx="4621479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pt-PT" sz="3600">
                <a:latin typeface="Barlow Semi-Bold"/>
                <a:ea typeface="Calibri"/>
                <a:cs typeface="Calibri"/>
              </a:rPr>
              <a:t>New </a:t>
            </a:r>
            <a:r>
              <a:rPr lang="pt-PT" sz="3600" err="1">
                <a:latin typeface="Barlow Semi-Bold"/>
                <a:ea typeface="Calibri"/>
                <a:cs typeface="Calibri"/>
              </a:rPr>
              <a:t>tenant</a:t>
            </a:r>
            <a:r>
              <a:rPr lang="pt-PT" sz="3600">
                <a:latin typeface="Barlow Semi-Bold"/>
                <a:ea typeface="Calibri"/>
                <a:cs typeface="Calibri"/>
              </a:rPr>
              <a:t> </a:t>
            </a:r>
            <a:r>
              <a:rPr lang="pt-PT" sz="3600" err="1">
                <a:latin typeface="Barlow Semi-Bold"/>
                <a:ea typeface="Calibri"/>
                <a:cs typeface="Calibri"/>
              </a:rPr>
              <a:t>endpoints</a:t>
            </a:r>
            <a:endParaRPr lang="pt-PT" sz="3600">
              <a:latin typeface="Barlow Semi-Bold"/>
            </a:endParaRPr>
          </a:p>
        </p:txBody>
      </p:sp>
      <p:sp>
        <p:nvSpPr>
          <p:cNvPr id="13" name="CaixaDeTexto 12">
            <a:extLst>
              <a:ext uri="{FF2B5EF4-FFF2-40B4-BE49-F238E27FC236}">
                <a16:creationId xmlns:a16="http://schemas.microsoft.com/office/drawing/2014/main" id="{0E18A7A7-7BDE-72F7-4A16-3FDA5A450334}"/>
              </a:ext>
            </a:extLst>
          </p:cNvPr>
          <p:cNvSpPr txBox="1"/>
          <p:nvPr/>
        </p:nvSpPr>
        <p:spPr>
          <a:xfrm>
            <a:off x="7003967" y="2283523"/>
            <a:ext cx="4621479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pt-PT" sz="3600">
                <a:latin typeface="Barlow Semi-Bold"/>
                <a:ea typeface="Calibri"/>
                <a:cs typeface="Calibri"/>
              </a:rPr>
              <a:t>Project endpoints</a:t>
            </a:r>
            <a:endParaRPr lang="pt-PT" sz="3600">
              <a:latin typeface="Barlow Semi-Bold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6C49BDAC-F148-D62B-5474-C9A997FC60AE}"/>
              </a:ext>
            </a:extLst>
          </p:cNvPr>
          <p:cNvSpPr txBox="1"/>
          <p:nvPr/>
        </p:nvSpPr>
        <p:spPr>
          <a:xfrm>
            <a:off x="12065823" y="2283522"/>
            <a:ext cx="6621728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pt-PT" sz="3600">
                <a:latin typeface="Barlow Semi-Bold"/>
                <a:ea typeface="Calibri"/>
                <a:cs typeface="Calibri"/>
              </a:rPr>
              <a:t>Project </a:t>
            </a:r>
            <a:r>
              <a:rPr lang="pt-PT" sz="3600" err="1">
                <a:latin typeface="Barlow Semi-Bold"/>
                <a:ea typeface="Calibri"/>
                <a:cs typeface="Calibri"/>
              </a:rPr>
              <a:t>Members</a:t>
            </a:r>
            <a:r>
              <a:rPr lang="pt-PT" sz="3600">
                <a:latin typeface="Barlow Semi-Bold"/>
                <a:ea typeface="Calibri"/>
                <a:cs typeface="Calibri"/>
              </a:rPr>
              <a:t> endpoints</a:t>
            </a:r>
            <a:endParaRPr lang="pt-PT" sz="3600">
              <a:latin typeface="Barlow Semi-Bold"/>
            </a:endParaRPr>
          </a:p>
        </p:txBody>
      </p:sp>
      <p:pic>
        <p:nvPicPr>
          <p:cNvPr id="9" name="Imagem 8" descr="Uma imagem com texto, Tipo de letra, captura de ecrã, branco&#10;&#10;Os conteúdos gerados por IA poderão estar incorretos.">
            <a:extLst>
              <a:ext uri="{FF2B5EF4-FFF2-40B4-BE49-F238E27FC236}">
                <a16:creationId xmlns:a16="http://schemas.microsoft.com/office/drawing/2014/main" id="{A0932A21-80E3-DF81-9776-101A5D29C569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l="341" t="327" r="372" b="42168"/>
          <a:stretch/>
        </p:blipFill>
        <p:spPr>
          <a:xfrm>
            <a:off x="7001102" y="3960908"/>
            <a:ext cx="4488793" cy="1027579"/>
          </a:xfrm>
          <a:prstGeom prst="rect">
            <a:avLst/>
          </a:prstGeom>
        </p:spPr>
      </p:pic>
      <p:pic>
        <p:nvPicPr>
          <p:cNvPr id="11" name="Imagem 10" descr="Uma imagem com texto, captura de ecrã, Tipo de letra&#10;&#10;Os conteúdos gerados por IA poderão estar incorretos.">
            <a:extLst>
              <a:ext uri="{FF2B5EF4-FFF2-40B4-BE49-F238E27FC236}">
                <a16:creationId xmlns:a16="http://schemas.microsoft.com/office/drawing/2014/main" id="{A81B1DB9-EEB0-10ED-BF64-8F7D4CE8ABD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029450" y="4999264"/>
            <a:ext cx="4487634" cy="3214007"/>
          </a:xfrm>
          <a:prstGeom prst="rect">
            <a:avLst/>
          </a:prstGeom>
        </p:spPr>
      </p:pic>
      <p:pic>
        <p:nvPicPr>
          <p:cNvPr id="14" name="Imagem 13" descr="Uma imagem com texto, Tipo de letra, captura de ecrã, branco&#10;&#10;Os conteúdos gerados por IA poderão estar incorretos.">
            <a:extLst>
              <a:ext uri="{FF2B5EF4-FFF2-40B4-BE49-F238E27FC236}">
                <a16:creationId xmlns:a16="http://schemas.microsoft.com/office/drawing/2014/main" id="{D5F19C96-493A-E269-8247-8346C7B39884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 t="42157" r="394" b="-576"/>
          <a:stretch/>
        </p:blipFill>
        <p:spPr>
          <a:xfrm>
            <a:off x="7030131" y="3037115"/>
            <a:ext cx="4486292" cy="924444"/>
          </a:xfrm>
          <a:prstGeom prst="rect">
            <a:avLst/>
          </a:prstGeom>
        </p:spPr>
      </p:pic>
      <p:pic>
        <p:nvPicPr>
          <p:cNvPr id="15" name="Imagem 14" descr="Uma imagem com texto, captura de ecrã, Tipo de letra&#10;&#10;Os conteúdos gerados por IA poderão estar incorretos.">
            <a:extLst>
              <a:ext uri="{FF2B5EF4-FFF2-40B4-BE49-F238E27FC236}">
                <a16:creationId xmlns:a16="http://schemas.microsoft.com/office/drawing/2014/main" id="{ADEC950F-ED0C-00E9-53F3-1E19C687FBA2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2758058" y="3230336"/>
            <a:ext cx="4936670" cy="35269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21030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8F3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F5C9DAC-63F6-0CD5-0D12-94202A638E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>
            <a:extLst>
              <a:ext uri="{FF2B5EF4-FFF2-40B4-BE49-F238E27FC236}">
                <a16:creationId xmlns:a16="http://schemas.microsoft.com/office/drawing/2014/main" id="{DC3E052B-214D-A687-B1EA-8FE586A651C7}"/>
              </a:ext>
            </a:extLst>
          </p:cNvPr>
          <p:cNvSpPr/>
          <p:nvPr/>
        </p:nvSpPr>
        <p:spPr>
          <a:xfrm flipV="1">
            <a:off x="1028695" y="1790699"/>
            <a:ext cx="7529176" cy="8570"/>
          </a:xfrm>
          <a:prstGeom prst="line">
            <a:avLst/>
          </a:prstGeom>
          <a:ln w="9525" cap="flat">
            <a:solidFill>
              <a:srgbClr val="272727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C84388BF-E256-413D-09EC-F8D19AF1858F}"/>
              </a:ext>
            </a:extLst>
          </p:cNvPr>
          <p:cNvSpPr txBox="1"/>
          <p:nvPr/>
        </p:nvSpPr>
        <p:spPr>
          <a:xfrm>
            <a:off x="1006871" y="952500"/>
            <a:ext cx="16230600" cy="59503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5200"/>
              </a:lnSpc>
              <a:spcBef>
                <a:spcPct val="0"/>
              </a:spcBef>
            </a:pPr>
            <a:r>
              <a:rPr lang="en-US" sz="3700" b="1">
                <a:solidFill>
                  <a:srgbClr val="7D9B76"/>
                </a:solidFill>
                <a:latin typeface="Barlow Bold"/>
              </a:rPr>
              <a:t>Next Steps</a:t>
            </a:r>
          </a:p>
        </p:txBody>
      </p:sp>
      <p:sp>
        <p:nvSpPr>
          <p:cNvPr id="4" name="TextBox 4">
            <a:extLst>
              <a:ext uri="{FF2B5EF4-FFF2-40B4-BE49-F238E27FC236}">
                <a16:creationId xmlns:a16="http://schemas.microsoft.com/office/drawing/2014/main" id="{74BB909C-9707-34E7-971B-7BB95D841308}"/>
              </a:ext>
            </a:extLst>
          </p:cNvPr>
          <p:cNvSpPr txBox="1"/>
          <p:nvPr/>
        </p:nvSpPr>
        <p:spPr>
          <a:xfrm>
            <a:off x="1006882" y="6440028"/>
            <a:ext cx="9645090" cy="55976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749935" lvl="1" indent="-374650">
              <a:lnSpc>
                <a:spcPts val="4866"/>
              </a:lnSpc>
              <a:buFont typeface="Arial"/>
              <a:buChar char="•"/>
            </a:pPr>
            <a:r>
              <a:rPr lang="en-US" sz="3450" b="1">
                <a:solidFill>
                  <a:srgbClr val="272727"/>
                </a:solidFill>
                <a:latin typeface="Barlow Semi-Bold"/>
                <a:ea typeface="Barlow Semi-Bold"/>
                <a:cs typeface="Barlow Semi-Bold"/>
              </a:rPr>
              <a:t>Reports and Documentation</a:t>
            </a:r>
          </a:p>
        </p:txBody>
      </p:sp>
      <p:sp>
        <p:nvSpPr>
          <p:cNvPr id="6" name="TextBox 6">
            <a:extLst>
              <a:ext uri="{FF2B5EF4-FFF2-40B4-BE49-F238E27FC236}">
                <a16:creationId xmlns:a16="http://schemas.microsoft.com/office/drawing/2014/main" id="{2C89B152-7099-9DF4-4E5C-F193801CC518}"/>
              </a:ext>
            </a:extLst>
          </p:cNvPr>
          <p:cNvSpPr txBox="1"/>
          <p:nvPr/>
        </p:nvSpPr>
        <p:spPr>
          <a:xfrm>
            <a:off x="17262563" y="9210675"/>
            <a:ext cx="145874" cy="335541"/>
          </a:xfrm>
          <a:prstGeom prst="rect">
            <a:avLst/>
          </a:prstGeom>
        </p:spPr>
        <p:txBody>
          <a:bodyPr wrap="none" lIns="0" tIns="0" rIns="0" bIns="0" rtlCol="0" anchor="t">
            <a:spAutoFit/>
          </a:bodyPr>
          <a:lstStyle/>
          <a:p>
            <a:pPr algn="ctr">
              <a:lnSpc>
                <a:spcPts val="2800"/>
              </a:lnSpc>
              <a:spcBef>
                <a:spcPct val="0"/>
              </a:spcBef>
            </a:pPr>
            <a:r>
              <a:rPr lang="en-US" sz="20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6</a:t>
            </a:r>
          </a:p>
        </p:txBody>
      </p:sp>
      <p:sp>
        <p:nvSpPr>
          <p:cNvPr id="7" name="Freeform 7">
            <a:extLst>
              <a:ext uri="{FF2B5EF4-FFF2-40B4-BE49-F238E27FC236}">
                <a16:creationId xmlns:a16="http://schemas.microsoft.com/office/drawing/2014/main" id="{0C3FDEF4-7127-35E4-DB7A-E7E855A12B24}"/>
              </a:ext>
            </a:extLst>
          </p:cNvPr>
          <p:cNvSpPr/>
          <p:nvPr/>
        </p:nvSpPr>
        <p:spPr>
          <a:xfrm>
            <a:off x="15258902" y="7898536"/>
            <a:ext cx="2000398" cy="1664565"/>
          </a:xfrm>
          <a:custGeom>
            <a:avLst/>
            <a:gdLst/>
            <a:ahLst/>
            <a:cxnLst/>
            <a:rect l="l" t="t" r="r" b="b"/>
            <a:pathLst>
              <a:path w="2000398" h="1664565">
                <a:moveTo>
                  <a:pt x="0" y="0"/>
                </a:moveTo>
                <a:lnTo>
                  <a:pt x="2000398" y="0"/>
                </a:lnTo>
                <a:lnTo>
                  <a:pt x="2000398" y="1664565"/>
                </a:lnTo>
                <a:lnTo>
                  <a:pt x="0" y="1664565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4AD4D50-D724-F20F-9B1D-1764321AEB8F}"/>
              </a:ext>
            </a:extLst>
          </p:cNvPr>
          <p:cNvSpPr txBox="1"/>
          <p:nvPr/>
        </p:nvSpPr>
        <p:spPr>
          <a:xfrm>
            <a:off x="2162175" y="7386430"/>
            <a:ext cx="9476960" cy="102720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832485" lvl="1" indent="-457200">
              <a:lnSpc>
                <a:spcPts val="2433"/>
              </a:lnSpc>
              <a:buFont typeface="Calibri"/>
              <a:buChar char="-"/>
            </a:pPr>
            <a:r>
              <a:rPr lang="en-US" sz="3450">
                <a:latin typeface="Barlow Semi-Bold"/>
                <a:cs typeface="Arial"/>
              </a:rPr>
              <a:t>API Documentation</a:t>
            </a:r>
          </a:p>
          <a:p>
            <a:pPr marL="832485" lvl="1" indent="-457200">
              <a:lnSpc>
                <a:spcPts val="2433"/>
              </a:lnSpc>
              <a:buFont typeface="Calibri"/>
              <a:buChar char="-"/>
            </a:pPr>
            <a:endParaRPr lang="en-US" sz="3450">
              <a:latin typeface="Barlow Semi-Bold"/>
              <a:cs typeface="Arial"/>
            </a:endParaRPr>
          </a:p>
          <a:p>
            <a:pPr marL="832485" lvl="1" indent="-457200">
              <a:lnSpc>
                <a:spcPts val="2433"/>
              </a:lnSpc>
              <a:buFont typeface="Calibri"/>
              <a:buChar char="-"/>
            </a:pPr>
            <a:r>
              <a:rPr lang="en-US" sz="3450">
                <a:latin typeface="Barlow Semi-Bold"/>
                <a:cs typeface="Arial"/>
              </a:rPr>
              <a:t>Technical Report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6D13CC8-96DE-D4EA-6860-50894DA449DA}"/>
              </a:ext>
            </a:extLst>
          </p:cNvPr>
          <p:cNvSpPr txBox="1"/>
          <p:nvPr/>
        </p:nvSpPr>
        <p:spPr>
          <a:xfrm>
            <a:off x="1011307" y="3998074"/>
            <a:ext cx="11738112" cy="256608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749935" lvl="1" indent="-374650">
              <a:lnSpc>
                <a:spcPts val="2433"/>
              </a:lnSpc>
              <a:buFont typeface="Arial,Sans-Serif"/>
              <a:buChar char="•"/>
            </a:pPr>
            <a:r>
              <a:rPr lang="en-US" sz="3450" b="1">
                <a:solidFill>
                  <a:srgbClr val="272727"/>
                </a:solidFill>
                <a:latin typeface="Barlow Semi-Bold"/>
                <a:cs typeface="Arial"/>
              </a:rPr>
              <a:t>Tests</a:t>
            </a:r>
            <a:endParaRPr lang="en-US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pPr marL="749935" lvl="1" indent="-374650">
              <a:lnSpc>
                <a:spcPts val="2433"/>
              </a:lnSpc>
              <a:buFont typeface="Arial,Sans-Serif"/>
              <a:buChar char="•"/>
            </a:pPr>
            <a:endParaRPr lang="en-US" sz="3450" b="1">
              <a:solidFill>
                <a:srgbClr val="272727"/>
              </a:solidFill>
              <a:latin typeface="Barlow Semi-Bold"/>
              <a:ea typeface="Calibri"/>
              <a:cs typeface="Arial"/>
            </a:endParaRPr>
          </a:p>
          <a:p>
            <a:pPr marL="1746885" lvl="3" indent="-457200">
              <a:lnSpc>
                <a:spcPts val="2433"/>
              </a:lnSpc>
              <a:buFont typeface="Calibri"/>
              <a:buChar char="-"/>
            </a:pPr>
            <a:r>
              <a:rPr lang="en-US" sz="3450">
                <a:solidFill>
                  <a:srgbClr val="272727"/>
                </a:solidFill>
                <a:latin typeface="Barlow Semi-Bold"/>
                <a:ea typeface="Calibri"/>
                <a:cs typeface="Arial"/>
              </a:rPr>
              <a:t>User Tests</a:t>
            </a:r>
          </a:p>
          <a:p>
            <a:pPr marL="1746885" lvl="3" indent="-457200">
              <a:lnSpc>
                <a:spcPts val="2433"/>
              </a:lnSpc>
              <a:buFont typeface="Calibri"/>
              <a:buChar char="-"/>
            </a:pPr>
            <a:endParaRPr lang="en-US" sz="3450" b="1">
              <a:solidFill>
                <a:srgbClr val="272727"/>
              </a:solidFill>
              <a:latin typeface="Barlow Semi-Bold"/>
              <a:ea typeface="Calibri"/>
              <a:cs typeface="Arial"/>
            </a:endParaRPr>
          </a:p>
          <a:p>
            <a:pPr marL="1746885" lvl="3" indent="-457200">
              <a:lnSpc>
                <a:spcPts val="2433"/>
              </a:lnSpc>
              <a:buFont typeface="Calibri"/>
              <a:buChar char="-"/>
            </a:pPr>
            <a:r>
              <a:rPr lang="en-US" sz="3450">
                <a:solidFill>
                  <a:srgbClr val="272727"/>
                </a:solidFill>
                <a:latin typeface="Barlow Semi-Bold"/>
                <a:ea typeface="Calibri"/>
                <a:cs typeface="Arial"/>
              </a:rPr>
              <a:t>Usability Tests</a:t>
            </a:r>
          </a:p>
          <a:p>
            <a:pPr marL="1746885" lvl="3" indent="-457200">
              <a:lnSpc>
                <a:spcPts val="2433"/>
              </a:lnSpc>
              <a:buFont typeface="Calibri"/>
              <a:buChar char="-"/>
            </a:pPr>
            <a:endParaRPr lang="en-US" sz="3450">
              <a:solidFill>
                <a:srgbClr val="272727"/>
              </a:solidFill>
              <a:latin typeface="Barlow Semi-Bold"/>
              <a:ea typeface="Calibri"/>
              <a:cs typeface="Arial"/>
            </a:endParaRPr>
          </a:p>
          <a:p>
            <a:pPr marL="1746885" lvl="3" indent="-457200">
              <a:lnSpc>
                <a:spcPts val="2433"/>
              </a:lnSpc>
              <a:buFont typeface="Calibri"/>
              <a:buChar char="-"/>
            </a:pPr>
            <a:r>
              <a:rPr lang="en-US" sz="3450">
                <a:solidFill>
                  <a:srgbClr val="272727"/>
                </a:solidFill>
                <a:latin typeface="Barlow Semi-Bold"/>
                <a:ea typeface="Calibri"/>
                <a:cs typeface="Arial"/>
              </a:rPr>
              <a:t>Feedback Analysis</a:t>
            </a:r>
          </a:p>
          <a:p>
            <a:pPr marL="1746885" lvl="3" indent="-457200">
              <a:lnSpc>
                <a:spcPts val="2433"/>
              </a:lnSpc>
              <a:buFont typeface="Calibri"/>
              <a:buChar char="-"/>
            </a:pPr>
            <a:endParaRPr lang="en-US" sz="3450" b="1">
              <a:solidFill>
                <a:srgbClr val="272727"/>
              </a:solidFill>
              <a:latin typeface="Barlow Semi-Bold"/>
              <a:ea typeface="Calibri"/>
              <a:cs typeface="Arial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A95B3A6-D013-8502-DE30-58C4C2D2603A}"/>
              </a:ext>
            </a:extLst>
          </p:cNvPr>
          <p:cNvSpPr txBox="1"/>
          <p:nvPr/>
        </p:nvSpPr>
        <p:spPr>
          <a:xfrm>
            <a:off x="1003142" y="3064624"/>
            <a:ext cx="11738112" cy="102720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749935" lvl="1" indent="-374650">
              <a:lnSpc>
                <a:spcPts val="2433"/>
              </a:lnSpc>
              <a:buFont typeface="Arial,Sans-Serif"/>
              <a:buChar char="•"/>
            </a:pPr>
            <a:r>
              <a:rPr lang="en-US" sz="3450" b="1">
                <a:solidFill>
                  <a:srgbClr val="272727"/>
                </a:solidFill>
                <a:latin typeface="Barlow Semi-Bold"/>
                <a:ea typeface="Calibri"/>
                <a:cs typeface="Arial"/>
              </a:rPr>
              <a:t>Role Specific Screens</a:t>
            </a:r>
          </a:p>
          <a:p>
            <a:pPr marL="1746885" lvl="3" indent="-457200">
              <a:lnSpc>
                <a:spcPts val="2433"/>
              </a:lnSpc>
              <a:buFont typeface="Calibri"/>
              <a:buChar char="-"/>
            </a:pPr>
            <a:endParaRPr lang="en-US" sz="3450">
              <a:solidFill>
                <a:srgbClr val="272727"/>
              </a:solidFill>
              <a:latin typeface="Barlow Semi-Bold"/>
              <a:ea typeface="Calibri"/>
              <a:cs typeface="Arial"/>
            </a:endParaRPr>
          </a:p>
          <a:p>
            <a:pPr marL="1746885" lvl="3" indent="-457200">
              <a:lnSpc>
                <a:spcPts val="2433"/>
              </a:lnSpc>
              <a:buFont typeface="Calibri"/>
              <a:buChar char="-"/>
            </a:pPr>
            <a:endParaRPr lang="en-US" sz="3450" b="1">
              <a:solidFill>
                <a:srgbClr val="272727"/>
              </a:solidFill>
              <a:latin typeface="Barlow Semi-Bold"/>
              <a:ea typeface="Calibri"/>
              <a:cs typeface="Arial"/>
            </a:endParaRPr>
          </a:p>
        </p:txBody>
      </p:sp>
      <p:sp>
        <p:nvSpPr>
          <p:cNvPr id="8" name="TextBox 4">
            <a:extLst>
              <a:ext uri="{FF2B5EF4-FFF2-40B4-BE49-F238E27FC236}">
                <a16:creationId xmlns:a16="http://schemas.microsoft.com/office/drawing/2014/main" id="{6FBFB783-9713-9D6D-C1D3-CD26F9A9E49B}"/>
              </a:ext>
            </a:extLst>
          </p:cNvPr>
          <p:cNvSpPr txBox="1"/>
          <p:nvPr/>
        </p:nvSpPr>
        <p:spPr>
          <a:xfrm>
            <a:off x="1003141" y="2193766"/>
            <a:ext cx="11738112" cy="102720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749935" lvl="1" indent="-374650">
              <a:lnSpc>
                <a:spcPts val="2433"/>
              </a:lnSpc>
              <a:buFont typeface="Arial,Sans-Serif"/>
              <a:buChar char="•"/>
            </a:pPr>
            <a:r>
              <a:rPr lang="en-US" sz="3450" b="1">
                <a:solidFill>
                  <a:srgbClr val="272727"/>
                </a:solidFill>
                <a:latin typeface="Barlow Semi-Bold"/>
                <a:ea typeface="Calibri"/>
                <a:cs typeface="Arial"/>
              </a:rPr>
              <a:t>Project Dashboard and evidence pages</a:t>
            </a:r>
            <a:endParaRPr lang="pt-PT"/>
          </a:p>
          <a:p>
            <a:pPr marL="1746885" lvl="3" indent="-457200">
              <a:lnSpc>
                <a:spcPts val="2433"/>
              </a:lnSpc>
              <a:buFont typeface="Calibri"/>
              <a:buChar char="-"/>
            </a:pPr>
            <a:endParaRPr lang="en-US" sz="3450">
              <a:solidFill>
                <a:srgbClr val="272727"/>
              </a:solidFill>
              <a:latin typeface="Barlow Semi-Bold"/>
              <a:ea typeface="Calibri"/>
              <a:cs typeface="Arial"/>
            </a:endParaRPr>
          </a:p>
          <a:p>
            <a:pPr marL="1746885" lvl="3" indent="-457200">
              <a:lnSpc>
                <a:spcPts val="2433"/>
              </a:lnSpc>
              <a:buFont typeface="Calibri"/>
              <a:buChar char="-"/>
            </a:pPr>
            <a:endParaRPr lang="en-US" sz="3450" b="1">
              <a:solidFill>
                <a:srgbClr val="272727"/>
              </a:solidFill>
              <a:latin typeface="Barlow Semi-Bold"/>
              <a:ea typeface="Calibri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3069057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8F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/>
          <p:nvPr/>
        </p:nvSpPr>
        <p:spPr>
          <a:xfrm flipV="1">
            <a:off x="1028695" y="1799270"/>
            <a:ext cx="7696608" cy="0"/>
          </a:xfrm>
          <a:prstGeom prst="line">
            <a:avLst/>
          </a:prstGeom>
          <a:ln w="9525" cap="flat">
            <a:solidFill>
              <a:srgbClr val="272727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Box 4"/>
          <p:cNvSpPr txBox="1"/>
          <p:nvPr/>
        </p:nvSpPr>
        <p:spPr>
          <a:xfrm>
            <a:off x="1006871" y="952500"/>
            <a:ext cx="16230600" cy="63907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5200"/>
              </a:lnSpc>
              <a:spcBef>
                <a:spcPct val="0"/>
              </a:spcBef>
            </a:pPr>
            <a:r>
              <a:rPr lang="en-US" sz="3714" b="1">
                <a:solidFill>
                  <a:srgbClr val="7D9B76"/>
                </a:solidFill>
                <a:latin typeface="Barlow Bold"/>
                <a:ea typeface="Barlow Bold"/>
                <a:cs typeface="Barlow Bold"/>
                <a:sym typeface="Barlow Bold"/>
              </a:rPr>
              <a:t>Calendar</a:t>
            </a:r>
          </a:p>
        </p:txBody>
      </p:sp>
      <p:sp>
        <p:nvSpPr>
          <p:cNvPr id="5" name="TextBox 5"/>
          <p:cNvSpPr txBox="1"/>
          <p:nvPr/>
        </p:nvSpPr>
        <p:spPr>
          <a:xfrm>
            <a:off x="17262562" y="9210675"/>
            <a:ext cx="145874" cy="335541"/>
          </a:xfrm>
          <a:prstGeom prst="rect">
            <a:avLst/>
          </a:prstGeom>
        </p:spPr>
        <p:txBody>
          <a:bodyPr wrap="none" lIns="0" tIns="0" rIns="0" bIns="0" rtlCol="0" anchor="t">
            <a:spAutoFit/>
          </a:bodyPr>
          <a:lstStyle/>
          <a:p>
            <a:pPr algn="ctr">
              <a:lnSpc>
                <a:spcPts val="2800"/>
              </a:lnSpc>
              <a:spcBef>
                <a:spcPct val="0"/>
              </a:spcBef>
            </a:pPr>
            <a:r>
              <a:rPr lang="en-US" sz="20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7</a:t>
            </a:r>
          </a:p>
        </p:txBody>
      </p:sp>
      <p:pic>
        <p:nvPicPr>
          <p:cNvPr id="3" name="Imagem 2" descr="Uma imagem com texto, captura de ecrã, número, Tipo de letra&#10;&#10;Os conteúdos gerados por IA poderão estar incorretos.">
            <a:extLst>
              <a:ext uri="{FF2B5EF4-FFF2-40B4-BE49-F238E27FC236}">
                <a16:creationId xmlns:a16="http://schemas.microsoft.com/office/drawing/2014/main" id="{546669D8-27A9-B827-2C77-F9C835997DF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18899" y="2322847"/>
            <a:ext cx="12650202" cy="6603832"/>
          </a:xfrm>
          <a:prstGeom prst="rect">
            <a:avLst/>
          </a:prstGeom>
        </p:spPr>
      </p:pic>
      <p:sp>
        <p:nvSpPr>
          <p:cNvPr id="7" name="Freeform 7" descr="Uma imagem com Gráficos, design gráfico, desenho, Tipo de letra&#10;&#10;Os conteúdos gerados por IA poderão estar incorretos.">
            <a:extLst>
              <a:ext uri="{FF2B5EF4-FFF2-40B4-BE49-F238E27FC236}">
                <a16:creationId xmlns:a16="http://schemas.microsoft.com/office/drawing/2014/main" id="{AF1F88EC-EA5A-CB87-62C2-F4DDB5ABDA17}"/>
              </a:ext>
            </a:extLst>
          </p:cNvPr>
          <p:cNvSpPr/>
          <p:nvPr/>
        </p:nvSpPr>
        <p:spPr>
          <a:xfrm>
            <a:off x="15659694" y="8091510"/>
            <a:ext cx="2000398" cy="1664565"/>
          </a:xfrm>
          <a:custGeom>
            <a:avLst/>
            <a:gdLst/>
            <a:ahLst/>
            <a:cxnLst/>
            <a:rect l="l" t="t" r="r" b="b"/>
            <a:pathLst>
              <a:path w="2000398" h="1664565">
                <a:moveTo>
                  <a:pt x="0" y="0"/>
                </a:moveTo>
                <a:lnTo>
                  <a:pt x="2000398" y="0"/>
                </a:lnTo>
                <a:lnTo>
                  <a:pt x="2000398" y="1664565"/>
                </a:lnTo>
                <a:lnTo>
                  <a:pt x="0" y="1664565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8F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/>
          <p:nvPr/>
        </p:nvSpPr>
        <p:spPr>
          <a:xfrm flipV="1">
            <a:off x="1028695" y="1790700"/>
            <a:ext cx="4076705" cy="8570"/>
          </a:xfrm>
          <a:prstGeom prst="line">
            <a:avLst/>
          </a:prstGeom>
          <a:ln w="9525" cap="flat">
            <a:solidFill>
              <a:srgbClr val="272727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3" name="Freeform 3"/>
          <p:cNvSpPr/>
          <p:nvPr/>
        </p:nvSpPr>
        <p:spPr>
          <a:xfrm>
            <a:off x="15258902" y="7898536"/>
            <a:ext cx="2000398" cy="1664565"/>
          </a:xfrm>
          <a:custGeom>
            <a:avLst/>
            <a:gdLst/>
            <a:ahLst/>
            <a:cxnLst/>
            <a:rect l="l" t="t" r="r" b="b"/>
            <a:pathLst>
              <a:path w="2000398" h="1664565">
                <a:moveTo>
                  <a:pt x="0" y="0"/>
                </a:moveTo>
                <a:lnTo>
                  <a:pt x="2000398" y="0"/>
                </a:lnTo>
                <a:lnTo>
                  <a:pt x="2000398" y="1664565"/>
                </a:lnTo>
                <a:lnTo>
                  <a:pt x="0" y="1664565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4" name="Freeform 4"/>
          <p:cNvSpPr/>
          <p:nvPr/>
        </p:nvSpPr>
        <p:spPr>
          <a:xfrm>
            <a:off x="2806573" y="3028449"/>
            <a:ext cx="5021947" cy="5021947"/>
          </a:xfrm>
          <a:custGeom>
            <a:avLst/>
            <a:gdLst/>
            <a:ahLst/>
            <a:cxnLst/>
            <a:rect l="l" t="t" r="r" b="b"/>
            <a:pathLst>
              <a:path w="5021947" h="5021947">
                <a:moveTo>
                  <a:pt x="0" y="0"/>
                </a:moveTo>
                <a:lnTo>
                  <a:pt x="5021947" y="0"/>
                </a:lnTo>
                <a:lnTo>
                  <a:pt x="5021947" y="5021947"/>
                </a:lnTo>
                <a:lnTo>
                  <a:pt x="0" y="5021947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5" name="TextBox 5"/>
          <p:cNvSpPr txBox="1"/>
          <p:nvPr/>
        </p:nvSpPr>
        <p:spPr>
          <a:xfrm>
            <a:off x="1006871" y="952500"/>
            <a:ext cx="16230600" cy="63907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5200"/>
              </a:lnSpc>
              <a:spcBef>
                <a:spcPct val="0"/>
              </a:spcBef>
            </a:pPr>
            <a:r>
              <a:rPr lang="en-US" sz="3714" b="1">
                <a:solidFill>
                  <a:srgbClr val="7D9B76"/>
                </a:solidFill>
                <a:latin typeface="Barlow Bold"/>
                <a:ea typeface="Barlow Bold"/>
                <a:cs typeface="Barlow Bold"/>
                <a:sym typeface="Barlow Bold"/>
              </a:rPr>
              <a:t>Micro-Site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17262563" y="9210675"/>
            <a:ext cx="145874" cy="335541"/>
          </a:xfrm>
          <a:prstGeom prst="rect">
            <a:avLst/>
          </a:prstGeom>
        </p:spPr>
        <p:txBody>
          <a:bodyPr wrap="none" lIns="0" tIns="0" rIns="0" bIns="0" rtlCol="0" anchor="t">
            <a:spAutoFit/>
          </a:bodyPr>
          <a:lstStyle/>
          <a:p>
            <a:pPr algn="ctr">
              <a:lnSpc>
                <a:spcPts val="2800"/>
              </a:lnSpc>
              <a:spcBef>
                <a:spcPct val="0"/>
              </a:spcBef>
            </a:pPr>
            <a:r>
              <a:rPr lang="en-US" sz="20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8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10777061" y="4652327"/>
            <a:ext cx="3637955" cy="88709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279"/>
              </a:lnSpc>
            </a:pPr>
            <a:r>
              <a:rPr lang="en-US" sz="5199" b="1">
                <a:solidFill>
                  <a:srgbClr val="7D9B76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Thank you!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Custom</PresentationFormat>
  <Slides>8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EasyReg</dc:title>
  <cp:revision>2</cp:revision>
  <dcterms:created xsi:type="dcterms:W3CDTF">2006-08-16T00:00:00Z</dcterms:created>
  <dcterms:modified xsi:type="dcterms:W3CDTF">2025-06-30T22:33:26Z</dcterms:modified>
  <dc:identifier>DAGirgFHop0</dc:identifier>
</cp:coreProperties>
</file>